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ppt/notesSlides/notesSlide30.xml" ContentType="application/vnd.openxmlformats-officedocument.presentationml.notesSlide+xml"/>
  <Override PartName="/ppt/tags/tag30.xml" ContentType="application/vnd.openxmlformats-officedocument.presentationml.tags+xml"/>
  <Override PartName="/ppt/notesSlides/notesSlide31.xml" ContentType="application/vnd.openxmlformats-officedocument.presentationml.notesSlide+xml"/>
  <Override PartName="/ppt/tags/tag3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7" r:id="rId2"/>
    <p:sldMasterId id="2147483661" r:id="rId3"/>
    <p:sldMasterId id="2147483665" r:id="rId4"/>
  </p:sldMasterIdLst>
  <p:notesMasterIdLst>
    <p:notesMasterId r:id="rId36"/>
  </p:notesMasterIdLst>
  <p:handoutMasterIdLst>
    <p:handoutMasterId r:id="rId37"/>
  </p:handoutMasterIdLst>
  <p:sldIdLst>
    <p:sldId id="265" r:id="rId5"/>
    <p:sldId id="680" r:id="rId6"/>
    <p:sldId id="681" r:id="rId7"/>
    <p:sldId id="682" r:id="rId8"/>
    <p:sldId id="611" r:id="rId9"/>
    <p:sldId id="617" r:id="rId10"/>
    <p:sldId id="683" r:id="rId11"/>
    <p:sldId id="685" r:id="rId12"/>
    <p:sldId id="684" r:id="rId13"/>
    <p:sldId id="686" r:id="rId14"/>
    <p:sldId id="687" r:id="rId15"/>
    <p:sldId id="688" r:id="rId16"/>
    <p:sldId id="689" r:id="rId17"/>
    <p:sldId id="690" r:id="rId18"/>
    <p:sldId id="691" r:id="rId19"/>
    <p:sldId id="692" r:id="rId20"/>
    <p:sldId id="694" r:id="rId21"/>
    <p:sldId id="695" r:id="rId22"/>
    <p:sldId id="696" r:id="rId23"/>
    <p:sldId id="697" r:id="rId24"/>
    <p:sldId id="698" r:id="rId25"/>
    <p:sldId id="699" r:id="rId26"/>
    <p:sldId id="700" r:id="rId27"/>
    <p:sldId id="701" r:id="rId28"/>
    <p:sldId id="702" r:id="rId29"/>
    <p:sldId id="693" r:id="rId30"/>
    <p:sldId id="703" r:id="rId31"/>
    <p:sldId id="706" r:id="rId32"/>
    <p:sldId id="705" r:id="rId33"/>
    <p:sldId id="708" r:id="rId34"/>
    <p:sldId id="616" r:id="rId35"/>
  </p:sldIdLst>
  <p:sldSz cx="9144000" cy="6858000" type="screen4x3"/>
  <p:notesSz cx="7315200" cy="9601200"/>
  <p:embeddedFontLst>
    <p:embeddedFont>
      <p:font typeface="Roboto" panose="020B0604020202020204" charset="0"/>
      <p:regular r:id="rId38"/>
      <p:bold r:id="rId39"/>
      <p:italic r:id="rId40"/>
      <p:boldItalic r:id="rId41"/>
    </p:embeddedFont>
    <p:embeddedFont>
      <p:font typeface="Calibri Light" panose="020F0302020204030204" pitchFamily="34" charset="0"/>
      <p:regular r:id="rId42"/>
      <p: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23" autoAdjust="0"/>
    <p:restoredTop sz="84255" autoAdjust="0"/>
  </p:normalViewPr>
  <p:slideViewPr>
    <p:cSldViewPr>
      <p:cViewPr varScale="1">
        <p:scale>
          <a:sx n="45" d="100"/>
          <a:sy n="45" d="100"/>
        </p:scale>
        <p:origin x="1860" y="54"/>
      </p:cViewPr>
      <p:guideLst>
        <p:guide orient="horz" pos="2160"/>
        <p:guide pos="2880"/>
      </p:guideLst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2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4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6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8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0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2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4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6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7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8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9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0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3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4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6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8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47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73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332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77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80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810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89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948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8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77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74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04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53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11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71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743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6765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23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016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0929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431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8389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0840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7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0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590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52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6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71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07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1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956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06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  <p:extLst>
      <p:ext uri="{BB962C8B-B14F-4D97-AF65-F5344CB8AC3E}">
        <p14:creationId xmlns:p14="http://schemas.microsoft.com/office/powerpoint/2010/main" val="38565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777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30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6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8/1/2016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3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Juggernauts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August 6, </a:t>
            </a:r>
            <a:r>
              <a:rPr lang="en-US" dirty="0"/>
              <a:t>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Day 9</a:t>
            </a:r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(SuperHeroLogging_NoFunctions.html | 2-SuperHeroLogging)</a:t>
            </a:r>
          </a:p>
        </p:txBody>
      </p:sp>
    </p:spTree>
    <p:extLst>
      <p:ext uri="{BB962C8B-B14F-4D97-AF65-F5344CB8AC3E}">
        <p14:creationId xmlns:p14="http://schemas.microsoft.com/office/powerpoint/2010/main" val="218164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Mondo Repetitive…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800600" y="1142999"/>
            <a:ext cx="4038600" cy="46958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Who wants to maintain this??</a:t>
            </a:r>
          </a:p>
          <a:p>
            <a:pPr algn="l"/>
            <a:endParaRPr lang="en-US" sz="60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l"/>
            <a:r>
              <a:rPr lang="en-US" sz="42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Hint: No one.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05" y="1019175"/>
            <a:ext cx="41814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8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(SuperHeroLogging_WithFunctions.html | 2-SuperHeroLogging)</a:t>
            </a:r>
          </a:p>
        </p:txBody>
      </p:sp>
    </p:spTree>
    <p:extLst>
      <p:ext uri="{BB962C8B-B14F-4D97-AF65-F5344CB8AC3E}">
        <p14:creationId xmlns:p14="http://schemas.microsoft.com/office/powerpoint/2010/main" val="924573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Much Better with Functions!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400" y="4495800"/>
            <a:ext cx="8534400" cy="10668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Squeaky Clean Code.</a:t>
            </a:r>
          </a:p>
          <a:p>
            <a:r>
              <a:rPr lang="en-US" sz="3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With very minimal repetition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1371600"/>
            <a:ext cx="870508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4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 Function Building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in pairs and using the starter file sent to you via slack – fill in the missing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functions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</a:t>
            </a: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function calls.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Note: Try to finish all four functions if you can. But don’t beat yourself if you only get 1 or 2. The important thing is that you get at least one function fully done.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Look back the example just slacked to you.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3-MyFirstFunctions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19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Objects!</a:t>
            </a:r>
          </a:p>
        </p:txBody>
      </p:sp>
    </p:spTree>
    <p:extLst>
      <p:ext uri="{BB962C8B-B14F-4D97-AF65-F5344CB8AC3E}">
        <p14:creationId xmlns:p14="http://schemas.microsoft.com/office/powerpoint/2010/main" val="3522299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(GoodArray.html | 4-GoodArray)</a:t>
            </a:r>
          </a:p>
        </p:txBody>
      </p:sp>
    </p:spTree>
    <p:extLst>
      <p:ext uri="{BB962C8B-B14F-4D97-AF65-F5344CB8AC3E}">
        <p14:creationId xmlns:p14="http://schemas.microsoft.com/office/powerpoint/2010/main" val="3873173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(JoanofArcArrays.html | 5-JoanofArcArrays)</a:t>
            </a:r>
          </a:p>
        </p:txBody>
      </p:sp>
    </p:spTree>
    <p:extLst>
      <p:ext uri="{BB962C8B-B14F-4D97-AF65-F5344CB8AC3E}">
        <p14:creationId xmlns:p14="http://schemas.microsoft.com/office/powerpoint/2010/main" val="9619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Associated Data ==/== Arrays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066800"/>
            <a:ext cx="8554586" cy="1981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35280" y="3460946"/>
            <a:ext cx="8503920" cy="23778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Relating two separate arrays is </a:t>
            </a:r>
            <a:r>
              <a:rPr lang="en-US" sz="6000" b="1" i="1" u="sng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not fun</a:t>
            </a:r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.</a:t>
            </a:r>
            <a:endParaRPr lang="en-US" sz="42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64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(JoanofArcObjects.html | 6-JoanofArcObjects)</a:t>
            </a:r>
          </a:p>
        </p:txBody>
      </p:sp>
    </p:spTree>
    <p:extLst>
      <p:ext uri="{BB962C8B-B14F-4D97-AF65-F5344CB8AC3E}">
        <p14:creationId xmlns:p14="http://schemas.microsoft.com/office/powerpoint/2010/main" val="214095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will soon be you…</a:t>
            </a:r>
          </a:p>
        </p:txBody>
      </p:sp>
      <p:pic>
        <p:nvPicPr>
          <p:cNvPr id="1028" name="Picture 4" descr="http://vignette2.wikia.nocookie.net/avengersalliance/images/8/8a/Juggernaut_Dialogue_1.png/revision/latest?cb=201305220226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90600"/>
            <a:ext cx="8893383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04800" y="49530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Juggernauts.</a:t>
            </a:r>
            <a:endParaRPr lang="en-US" sz="47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38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78174" cy="653854"/>
          </a:xfrm>
        </p:spPr>
        <p:txBody>
          <a:bodyPr/>
          <a:lstStyle/>
          <a:p>
            <a:r>
              <a:rPr lang="en-US" dirty="0"/>
              <a:t>Joan of Arc – The Maid of </a:t>
            </a:r>
            <a:r>
              <a:rPr lang="en-US" dirty="0" err="1"/>
              <a:t>Le’Objects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219200"/>
            <a:ext cx="8578174" cy="29718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5280" y="4191000"/>
            <a:ext cx="8503920" cy="131107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Now, Joan’s “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properties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 and “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values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are associated in object form. Making it easy to recall specific data</a:t>
            </a:r>
          </a:p>
        </p:txBody>
      </p:sp>
    </p:spTree>
    <p:extLst>
      <p:ext uri="{BB962C8B-B14F-4D97-AF65-F5344CB8AC3E}">
        <p14:creationId xmlns:p14="http://schemas.microsoft.com/office/powerpoint/2010/main" val="10189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78174" cy="653854"/>
          </a:xfrm>
        </p:spPr>
        <p:txBody>
          <a:bodyPr/>
          <a:lstStyle/>
          <a:p>
            <a:r>
              <a:rPr lang="en-US" dirty="0"/>
              <a:t>Objects Visualized</a:t>
            </a:r>
          </a:p>
        </p:txBody>
      </p:sp>
      <p:pic>
        <p:nvPicPr>
          <p:cNvPr id="3074" name="Picture 2" descr="http://cdn.thedailybeast.com/content/dailybeast/articles/2015/06/08/the-joan-of-arc-nobody-knows/jcr:content/image.crop.800.500.jpg/47793520.cach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9000"/>
          <a:stretch/>
        </p:blipFill>
        <p:spPr bwMode="auto">
          <a:xfrm>
            <a:off x="304800" y="1447800"/>
            <a:ext cx="2892552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835075"/>
            <a:ext cx="1645920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joan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80271" y="1676400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81400" y="1676400"/>
            <a:ext cx="1645920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“Real Name”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40999" y="835075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324600" y="1676400"/>
            <a:ext cx="2177374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Jehane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La 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Pucelle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352800" y="3831336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20127" y="835075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{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382200" y="2362200"/>
            <a:ext cx="841248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83329" y="2362200"/>
            <a:ext cx="1645920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“scars”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326529" y="2362200"/>
            <a:ext cx="2177374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“Took an arrow to shoulder…”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563554" y="1676400"/>
            <a:ext cx="398891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3553" y="2362200"/>
            <a:ext cx="398891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414842" y="3070127"/>
            <a:ext cx="841248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615971" y="3070127"/>
            <a:ext cx="1645920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“symbolism”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359171" y="3070127"/>
            <a:ext cx="2177374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“Stands up for French Unity..”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10585" y="5486400"/>
            <a:ext cx="8252967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This is Joan. According to code… Joan is an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Object</a:t>
            </a:r>
          </a:p>
        </p:txBody>
      </p:sp>
    </p:spTree>
    <p:extLst>
      <p:ext uri="{BB962C8B-B14F-4D97-AF65-F5344CB8AC3E}">
        <p14:creationId xmlns:p14="http://schemas.microsoft.com/office/powerpoint/2010/main" val="23006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78174" cy="653854"/>
          </a:xfrm>
        </p:spPr>
        <p:txBody>
          <a:bodyPr/>
          <a:lstStyle/>
          <a:p>
            <a:r>
              <a:rPr lang="en-US" dirty="0"/>
              <a:t>Objects Visualized</a:t>
            </a:r>
          </a:p>
        </p:txBody>
      </p:sp>
      <p:pic>
        <p:nvPicPr>
          <p:cNvPr id="3074" name="Picture 2" descr="http://cdn.thedailybeast.com/content/dailybeast/articles/2015/06/08/the-joan-of-arc-nobody-knows/jcr:content/image.crop.800.500.jpg/47793520.cach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9000"/>
          <a:stretch/>
        </p:blipFill>
        <p:spPr bwMode="auto">
          <a:xfrm>
            <a:off x="304800" y="1447800"/>
            <a:ext cx="2892552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835075"/>
            <a:ext cx="1645920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joan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80271" y="1676400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81400" y="1676400"/>
            <a:ext cx="1645920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“Real Name”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40999" y="835075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324600" y="1676400"/>
            <a:ext cx="2177374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Jehane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La 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Pucelle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352800" y="3831336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20127" y="835075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{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382200" y="2362200"/>
            <a:ext cx="841248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83329" y="2362200"/>
            <a:ext cx="1645920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“scars”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326529" y="2362200"/>
            <a:ext cx="2177374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“Took an arrow to shoulder…”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563554" y="1676400"/>
            <a:ext cx="398891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3553" y="2362200"/>
            <a:ext cx="398891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414842" y="3070127"/>
            <a:ext cx="841248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615971" y="3070127"/>
            <a:ext cx="1645920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“symbolism”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359171" y="3070127"/>
            <a:ext cx="2177374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“Stands up for French Unity..”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295400" y="2057400"/>
            <a:ext cx="2286000" cy="3276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295400" y="2819400"/>
            <a:ext cx="2286000" cy="2514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0" idx="1"/>
          </p:cNvCxnSpPr>
          <p:nvPr/>
        </p:nvCxnSpPr>
        <p:spPr>
          <a:xfrm flipV="1">
            <a:off x="1295400" y="3309791"/>
            <a:ext cx="2320571" cy="202420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310586" y="5486400"/>
            <a:ext cx="6014014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Joan’s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properties 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(like descriptors)</a:t>
            </a:r>
          </a:p>
        </p:txBody>
      </p:sp>
    </p:spTree>
    <p:extLst>
      <p:ext uri="{BB962C8B-B14F-4D97-AF65-F5344CB8AC3E}">
        <p14:creationId xmlns:p14="http://schemas.microsoft.com/office/powerpoint/2010/main" val="263159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78174" cy="653854"/>
          </a:xfrm>
        </p:spPr>
        <p:txBody>
          <a:bodyPr/>
          <a:lstStyle/>
          <a:p>
            <a:r>
              <a:rPr lang="en-US" dirty="0"/>
              <a:t>Objects Visualized</a:t>
            </a:r>
          </a:p>
        </p:txBody>
      </p:sp>
      <p:pic>
        <p:nvPicPr>
          <p:cNvPr id="3074" name="Picture 2" descr="http://cdn.thedailybeast.com/content/dailybeast/articles/2015/06/08/the-joan-of-arc-nobody-knows/jcr:content/image.crop.800.500.jpg/47793520.cach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9000"/>
          <a:stretch/>
        </p:blipFill>
        <p:spPr bwMode="auto">
          <a:xfrm>
            <a:off x="304800" y="1447800"/>
            <a:ext cx="2892552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835075"/>
            <a:ext cx="1645920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joan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80271" y="1676400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81400" y="1676400"/>
            <a:ext cx="1645920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“Real Name”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40999" y="835075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324600" y="1676400"/>
            <a:ext cx="2177374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Jehane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La 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Pucelle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352800" y="3831336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20127" y="835075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{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382200" y="2362200"/>
            <a:ext cx="841248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83329" y="2362200"/>
            <a:ext cx="1645920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“scars”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326529" y="2362200"/>
            <a:ext cx="2177374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“Took an arrow to shoulder…”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563554" y="1676400"/>
            <a:ext cx="398891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3553" y="2362200"/>
            <a:ext cx="398891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414842" y="3070127"/>
            <a:ext cx="841248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615971" y="3070127"/>
            <a:ext cx="1645920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“symbolism”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359171" y="3070127"/>
            <a:ext cx="2177374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“Stands up for French Unity..”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4162801" y="2060178"/>
            <a:ext cx="2286000" cy="3276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4162801" y="2822178"/>
            <a:ext cx="2286000" cy="251460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162801" y="3312569"/>
            <a:ext cx="2320571" cy="2024209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310586" y="5486400"/>
            <a:ext cx="6014014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These are the 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“values” 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of Joan’s Properties</a:t>
            </a:r>
          </a:p>
        </p:txBody>
      </p:sp>
    </p:spTree>
    <p:extLst>
      <p:ext uri="{BB962C8B-B14F-4D97-AF65-F5344CB8AC3E}">
        <p14:creationId xmlns:p14="http://schemas.microsoft.com/office/powerpoint/2010/main" val="379814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578174" cy="653854"/>
          </a:xfrm>
        </p:spPr>
        <p:txBody>
          <a:bodyPr/>
          <a:lstStyle/>
          <a:p>
            <a:r>
              <a:rPr lang="en-US" dirty="0"/>
              <a:t>Objects Visualized</a:t>
            </a:r>
          </a:p>
        </p:txBody>
      </p:sp>
      <p:pic>
        <p:nvPicPr>
          <p:cNvPr id="3074" name="Picture 2" descr="http://cdn.thedailybeast.com/content/dailybeast/articles/2015/06/08/the-joan-of-arc-nobody-knows/jcr:content/image.crop.800.500.jpg/47793520.cached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0" r="19000"/>
          <a:stretch/>
        </p:blipFill>
        <p:spPr bwMode="auto">
          <a:xfrm>
            <a:off x="304800" y="1447800"/>
            <a:ext cx="2892552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835075"/>
            <a:ext cx="1645920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var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joan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80271" y="1676400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81400" y="1676400"/>
            <a:ext cx="1645920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“Real Name”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40999" y="835075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=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324600" y="1676400"/>
            <a:ext cx="2177374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Jehane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La </a:t>
            </a:r>
            <a:r>
              <a:rPr lang="en-US" sz="2400" b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Pucelle</a:t>
            </a:r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”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352800" y="3831336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}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3220127" y="835075"/>
            <a:ext cx="841248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{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382200" y="2362200"/>
            <a:ext cx="841248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583329" y="2362200"/>
            <a:ext cx="1645920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“scars”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6326529" y="2362200"/>
            <a:ext cx="2177374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“Took an arrow to shoulder…”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8563554" y="1676400"/>
            <a:ext cx="398891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563553" y="2362200"/>
            <a:ext cx="398891" cy="45720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,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414842" y="3070127"/>
            <a:ext cx="841248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615971" y="3070127"/>
            <a:ext cx="1645920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“symbolism”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359171" y="3070127"/>
            <a:ext cx="2177374" cy="47932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“Stands up for French Unity..”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895600" y="2746325"/>
            <a:ext cx="909023" cy="274007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/>
          <p:cNvSpPr txBox="1">
            <a:spLocks/>
          </p:cNvSpPr>
          <p:nvPr/>
        </p:nvSpPr>
        <p:spPr>
          <a:xfrm>
            <a:off x="310586" y="5486400"/>
            <a:ext cx="7385614" cy="457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Thus: </a:t>
            </a:r>
            <a:r>
              <a:rPr lang="en-US" sz="2400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Joan.scars</a:t>
            </a:r>
            <a:r>
              <a:rPr lang="en-US" sz="2400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= “took an arrow to shoulder”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1602889" y="1292275"/>
            <a:ext cx="598007" cy="4231908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680510" y="2793926"/>
            <a:ext cx="909023" cy="274007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716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Repeat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(JoanofArcObjects.html | 6-JoanofArcObjects)</a:t>
            </a:r>
          </a:p>
        </p:txBody>
      </p:sp>
    </p:spTree>
    <p:extLst>
      <p:ext uri="{BB962C8B-B14F-4D97-AF65-F5344CB8AC3E}">
        <p14:creationId xmlns:p14="http://schemas.microsoft.com/office/powerpoint/2010/main" val="421402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 / Creation: Basic Objects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a partner, spend the next few moments studying the code just slacked to you.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fill in the missing comments to log the relevant information about the provided `car`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 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begin creating an object of your own in HTML. Slack out a snippet of the code to the class when you are done. Be Creative!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7-MyFirstObject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43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in Browser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(carGame_Solved.html | 8-CarGame)</a:t>
            </a:r>
          </a:p>
        </p:txBody>
      </p:sp>
    </p:spTree>
    <p:extLst>
      <p:ext uri="{BB962C8B-B14F-4D97-AF65-F5344CB8AC3E}">
        <p14:creationId xmlns:p14="http://schemas.microsoft.com/office/powerpoint/2010/main" val="358930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Creation: Run that Car!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Using the code sent to you from the previous activity, create a complete application such that: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Users can enter keyboard input (letters)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These letters then trigger the car’s functions to get run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These letters also trigger a global function called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reWriteStats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() that logs the car’s make, model, color, mileage, and </a:t>
            </a:r>
            <a:r>
              <a:rPr lang="en-US" sz="24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isWorking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status to the console.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8-CarGame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20-30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9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Time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TA: Demo </a:t>
            </a:r>
          </a:p>
          <a:p>
            <a:r>
              <a:rPr lang="en-US" sz="20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(Homework Videos!)</a:t>
            </a:r>
          </a:p>
        </p:txBody>
      </p:sp>
    </p:spTree>
    <p:extLst>
      <p:ext uri="{BB962C8B-B14F-4D97-AF65-F5344CB8AC3E}">
        <p14:creationId xmlns:p14="http://schemas.microsoft.com/office/powerpoint/2010/main" val="255534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right now…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04800" y="49530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Probably feeling like</a:t>
            </a:r>
          </a:p>
          <a:p>
            <a:r>
              <a:rPr lang="en-US" sz="4800" b="1" i="1" dirty="0" err="1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Javascript</a:t>
            </a:r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Jellybeans.</a:t>
            </a:r>
            <a:endParaRPr lang="en-US" sz="4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i.ytimg.com/vi/TBp2KUJI0f4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3" t="11586" r="2793" b="-1655"/>
          <a:stretch/>
        </p:blipFill>
        <p:spPr bwMode="auto">
          <a:xfrm>
            <a:off x="320040" y="806254"/>
            <a:ext cx="8184792" cy="414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801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Extra Activity: Trivia Game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whatever class time remains, complete the following activity in pairs.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Starting from a blank HTML file: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an object with 10 questions. The object should be structured like this: </a:t>
            </a:r>
            <a:b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q1: [“QUESTION”, “ANSWER”]</a:t>
            </a:r>
            <a:b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</a:br>
            <a: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	q2: [“QUESTION”, “ANSWER”]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create code that goes through the questions one by one and asks users each question. Users must hit t (for true) or f (for false).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Check the user’s answer against the correct answer and provide the user an alert of some sort if they are right or wrong.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 </a:t>
            </a:r>
            <a: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Keep track of the number of questions the user gets right or wrong.</a:t>
            </a:r>
          </a:p>
          <a:p>
            <a:endParaRPr lang="en-US" sz="16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16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</a:t>
            </a:r>
          </a:p>
          <a:p>
            <a:r>
              <a:rPr lang="en-US" sz="16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Don’t worry about having DRY code to start with. Just focus on getting working code first.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9-TriviaGame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45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86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15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 to Come</a:t>
            </a:r>
          </a:p>
        </p:txBody>
      </p:sp>
      <p:pic>
        <p:nvPicPr>
          <p:cNvPr id="5" name="Picture 2" descr="https://i.ytimg.com/vi/TBp2KUJI0f4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45" t="11586" r="2793" b="11586"/>
          <a:stretch/>
        </p:blipFill>
        <p:spPr bwMode="auto">
          <a:xfrm>
            <a:off x="457200" y="1143000"/>
            <a:ext cx="2485032" cy="35371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vignette2.wikia.nocookie.net/avengersalliance/images/8/8a/Juggernaut_Dialogue_1.png/revision/latest?cb=2013052202264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8" r="28826"/>
          <a:stretch/>
        </p:blipFill>
        <p:spPr bwMode="auto">
          <a:xfrm>
            <a:off x="5105400" y="1066800"/>
            <a:ext cx="3756977" cy="36133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3036867" y="2340073"/>
            <a:ext cx="1912937" cy="11430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4800" y="49530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HANG IN THERE!</a:t>
            </a:r>
          </a:p>
        </p:txBody>
      </p:sp>
    </p:spTree>
    <p:extLst>
      <p:ext uri="{BB962C8B-B14F-4D97-AF65-F5344CB8AC3E}">
        <p14:creationId xmlns:p14="http://schemas.microsoft.com/office/powerpoint/2010/main" val="167538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Class</a:t>
            </a:r>
          </a:p>
        </p:txBody>
      </p:sp>
    </p:spTree>
    <p:extLst>
      <p:ext uri="{BB962C8B-B14F-4D97-AF65-F5344CB8AC3E}">
        <p14:creationId xmlns:p14="http://schemas.microsoft.com/office/powerpoint/2010/main" val="302776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In today’s class we’ll be covering: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Functions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Objects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Building Simple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Applications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90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Juggernauts be Born </a:t>
            </a: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Let’s get straight to it!</a:t>
            </a:r>
            <a:endParaRPr lang="en-US" sz="47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23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Functions!</a:t>
            </a:r>
          </a:p>
        </p:txBody>
      </p:sp>
    </p:spTree>
    <p:extLst>
      <p:ext uri="{BB962C8B-B14F-4D97-AF65-F5344CB8AC3E}">
        <p14:creationId xmlns:p14="http://schemas.microsoft.com/office/powerpoint/2010/main" val="93800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800" y="762000"/>
            <a:ext cx="8686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Code Dissection: Array Building</a:t>
            </a:r>
          </a:p>
          <a:p>
            <a:endParaRPr lang="en-US" sz="2400" b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Run the program sent to you via slack.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Then, with a partner fill in the missing comments for each line of code.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Make sure both of you can fully explain what each line means.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share!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95600" y="124825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1-LoopTV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Suggested Time: </a:t>
            </a:r>
            <a:r>
              <a:rPr lang="en-US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48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11314</TotalTime>
  <Words>832</Words>
  <Application>Microsoft Office PowerPoint</Application>
  <PresentationFormat>On-screen Show (4:3)</PresentationFormat>
  <Paragraphs>216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Roboto</vt:lpstr>
      <vt:lpstr>Calibri Light</vt:lpstr>
      <vt:lpstr>Arial</vt:lpstr>
      <vt:lpstr>Calibri</vt:lpstr>
      <vt:lpstr>UCF - Theme</vt:lpstr>
      <vt:lpstr>Rutgers - Theme</vt:lpstr>
      <vt:lpstr>Unbranded</vt:lpstr>
      <vt:lpstr>UTAustin</vt:lpstr>
      <vt:lpstr>Javascript Juggernauts</vt:lpstr>
      <vt:lpstr>This will soon be you…</vt:lpstr>
      <vt:lpstr>But right now…</vt:lpstr>
      <vt:lpstr>Transformation to Come</vt:lpstr>
      <vt:lpstr>Today’s Class</vt:lpstr>
      <vt:lpstr>Objectives</vt:lpstr>
      <vt:lpstr>Juggernauts be Born </vt:lpstr>
      <vt:lpstr>Functions!</vt:lpstr>
      <vt:lpstr>PowerPoint Presentation</vt:lpstr>
      <vt:lpstr>Demo Time</vt:lpstr>
      <vt:lpstr>Mondo Repetitive…</vt:lpstr>
      <vt:lpstr>Demo Time</vt:lpstr>
      <vt:lpstr>Much Better with Functions!</vt:lpstr>
      <vt:lpstr>PowerPoint Presentation</vt:lpstr>
      <vt:lpstr>Objects!</vt:lpstr>
      <vt:lpstr>Demo Time</vt:lpstr>
      <vt:lpstr>Demo Time</vt:lpstr>
      <vt:lpstr>Associated Data ==/== Arrays</vt:lpstr>
      <vt:lpstr>Demo Time</vt:lpstr>
      <vt:lpstr>Joan of Arc – The Maid of Le’Objects</vt:lpstr>
      <vt:lpstr>Objects Visualized</vt:lpstr>
      <vt:lpstr>Objects Visualized</vt:lpstr>
      <vt:lpstr>Objects Visualized</vt:lpstr>
      <vt:lpstr>Objects Visualized</vt:lpstr>
      <vt:lpstr>Demo Time</vt:lpstr>
      <vt:lpstr>PowerPoint Presentation</vt:lpstr>
      <vt:lpstr>Demo Time</vt:lpstr>
      <vt:lpstr>PowerPoint Presentation</vt:lpstr>
      <vt:lpstr>Demo Time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BraveDev3</cp:lastModifiedBy>
  <cp:revision>1510</cp:revision>
  <cp:lastPrinted>2016-01-30T16:23:56Z</cp:lastPrinted>
  <dcterms:created xsi:type="dcterms:W3CDTF">2015-01-20T17:19:00Z</dcterms:created>
  <dcterms:modified xsi:type="dcterms:W3CDTF">2016-08-01T18:54:45Z</dcterms:modified>
</cp:coreProperties>
</file>